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0" r:id="rId7"/>
    <p:sldId id="291" r:id="rId8"/>
    <p:sldId id="283" r:id="rId9"/>
    <p:sldId id="289" r:id="rId1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ánová Irena" initials="PI" lastIdx="1" clrIdx="0">
    <p:extLst>
      <p:ext uri="{19B8F6BF-5375-455C-9EA6-DF929625EA0E}">
        <p15:presenceInfo xmlns:p15="http://schemas.microsoft.com/office/powerpoint/2012/main" userId="Palánová I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FAC0E-2A3A-8C56-5112-37DB9ECADECB}" v="8" dt="2021-03-25T17:03:24.757"/>
    <p1510:client id="{279A7592-1743-08D4-6AAC-A9567C769F30}" v="48" dt="2021-03-25T19:08:25.382"/>
    <p1510:client id="{67A3B598-BFFA-48B7-6BD8-E99CD9B611BD}" v="58" dt="2021-03-25T09:56:27.273"/>
    <p1510:client id="{6B67140B-97C7-83E7-0E5D-C59BC93A50BF}" v="41" dt="2022-05-16T12:59:09.002"/>
    <p1510:client id="{86D4B97F-CAE5-25B0-C5BC-A863CC86BBCB}" v="70" dt="2021-03-25T20:31:54.152"/>
    <p1510:client id="{90B43C9B-F913-4BA3-B1F2-50EBA8FB9106}" v="59" dt="2021-03-25T20:59:01.635"/>
    <p1510:client id="{E210FE86-11E9-34F2-35C3-91C7701B717A}" v="89" dt="2021-03-25T15:44:28.695"/>
    <p1510:client id="{F928819D-8F4F-3E5C-6103-A0A0C568F4A2}" v="220" dt="2021-03-25T15:57:07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25F3-7668-4799-B585-7D627B657B0C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64E51-21E7-47F5-9424-5ABFA8606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4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857-01BC-47AC-AEEA-0D4FA838295D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88-B936-4375-B460-EBEA1D4B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test-digitalnich-dovednost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web: </a:t>
            </a:r>
            <a:r>
              <a:rPr lang="cs-CZ">
                <a:hlinkClick r:id="rId3"/>
              </a:rPr>
              <a:t>https://europass.cz/co-je-europass/test-digitalnich-dovednosti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18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0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3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8AD8-DC3E-45B3-A6C0-C34622C946A7}" type="datetimeFigureOut">
              <a:rPr lang="sk-SK" smtClean="0"/>
              <a:t>16. 4. 2023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8362" y="0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0858" y="2297925"/>
            <a:ext cx="9144000" cy="2370131"/>
          </a:xfrm>
        </p:spPr>
        <p:txBody>
          <a:bodyPr/>
          <a:lstStyle/>
          <a:p>
            <a:r>
              <a:rPr lang="sk-SK" sz="5400" b="1" dirty="0" err="1">
                <a:latin typeface="Open sans"/>
              </a:rPr>
              <a:t>Europass</a:t>
            </a:r>
            <a:r>
              <a:rPr lang="sk-SK" sz="5400" b="1" dirty="0">
                <a:latin typeface="Open sans"/>
              </a:rPr>
              <a:t> </a:t>
            </a:r>
            <a:br>
              <a:rPr lang="sk-SK" sz="5400" b="1" dirty="0">
                <a:latin typeface="Open sans"/>
              </a:rPr>
            </a:br>
            <a:r>
              <a:rPr lang="sk-SK" sz="5400" b="1" dirty="0">
                <a:latin typeface="Open sans"/>
              </a:rPr>
              <a:t>test </a:t>
            </a:r>
            <a:r>
              <a:rPr lang="sk-SK" sz="5400" b="1" dirty="0" err="1">
                <a:latin typeface="Open sans"/>
              </a:rPr>
              <a:t>digitálních</a:t>
            </a:r>
            <a:r>
              <a:rPr lang="sk-SK" sz="5400" b="1" dirty="0">
                <a:latin typeface="Open sans"/>
              </a:rPr>
              <a:t> </a:t>
            </a:r>
            <a:r>
              <a:rPr lang="sk-SK" sz="5400" b="1" dirty="0" err="1">
                <a:latin typeface="Open sans"/>
              </a:rPr>
              <a:t>dovedností</a:t>
            </a:r>
            <a:endParaRPr lang="sk-SK" sz="5400" b="1" dirty="0">
              <a:latin typeface="Open san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8027" y="4875518"/>
            <a:ext cx="9154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dirty="0" err="1">
              <a:latin typeface="Open sans"/>
            </a:endParaRPr>
          </a:p>
          <a:p>
            <a:r>
              <a:rPr lang="sk-SK" dirty="0">
                <a:latin typeface="Open sans"/>
              </a:rPr>
              <a:t>Národní centrum </a:t>
            </a:r>
            <a:r>
              <a:rPr lang="sk-SK" dirty="0" err="1">
                <a:latin typeface="Open sans"/>
              </a:rPr>
              <a:t>Europass</a:t>
            </a:r>
            <a:r>
              <a:rPr lang="sk-SK" dirty="0">
                <a:latin typeface="Open sans"/>
              </a:rPr>
              <a:t> ČR</a:t>
            </a:r>
            <a:br>
              <a:rPr lang="sk-SK" dirty="0">
                <a:latin typeface="Open sans"/>
              </a:rPr>
            </a:br>
            <a:endParaRPr lang="sk-SK" dirty="0">
              <a:latin typeface="Open sans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" y="5943600"/>
            <a:ext cx="3920094" cy="5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781368"/>
            <a:ext cx="3097393" cy="78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1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- jaro 2022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4525918" y="1887270"/>
            <a:ext cx="7157240" cy="83527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 dirty="0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 dirty="0">
              <a:latin typeface="Open sans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451192" y="3271400"/>
            <a:ext cx="34762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 15 let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25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 5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ve 29 jazycích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certifikát</a:t>
            </a:r>
          </a:p>
          <a:p>
            <a:r>
              <a:rPr lang="cs-CZ" sz="3200" dirty="0"/>
              <a:t>	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0DDF8B7-F63C-1441-7816-21C88227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" y="1428913"/>
            <a:ext cx="4530271" cy="5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2"/>
          <a:stretch/>
        </p:blipFill>
        <p:spPr>
          <a:xfrm>
            <a:off x="2184139" y="0"/>
            <a:ext cx="7819889" cy="6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Test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digitálních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dovedností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4400" b="1">
                <a:latin typeface="Open sans"/>
              </a:rPr>
              <a:t>Výhody pro jednotlivce: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6465" y="2304094"/>
            <a:ext cx="648661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srozumitelné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dostatek času na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odpovědi jsou jasné a jednoznačné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zpráva o výsledku je srozumitelná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příjemné prostředí a grafika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>
              <a:cs typeface="Calibri" panose="020F0502020204030204"/>
            </a:endParaRPr>
          </a:p>
          <a:p>
            <a:pPr algn="r"/>
            <a:r>
              <a:rPr lang="cs-CZ" sz="2800">
                <a:cs typeface="Calibri" panose="020F0502020204030204"/>
              </a:rPr>
              <a:t>Zpětná vazba, únor-červenec 2022</a:t>
            </a:r>
            <a:endParaRPr lang="cs-CZ" sz="3200">
              <a:cs typeface="Calibri" panose="020F0502020204030204"/>
            </a:endParaRPr>
          </a:p>
          <a:p>
            <a:r>
              <a:rPr lang="cs-CZ" sz="3200"/>
              <a:t>	</a:t>
            </a:r>
          </a:p>
        </p:txBody>
      </p:sp>
      <p:pic>
        <p:nvPicPr>
          <p:cNvPr id="4" name="Obrázek 4" descr="Obsah obrázku osoba, mobilní telefon&#10;&#10;Popis se vygeneroval automaticky.">
            <a:extLst>
              <a:ext uri="{FF2B5EF4-FFF2-40B4-BE49-F238E27FC236}">
                <a16:creationId xmlns:a16="http://schemas.microsoft.com/office/drawing/2014/main" id="{84880242-D75F-E56C-5AC1-E3E7C885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5" y="1509177"/>
            <a:ext cx="3677557" cy="5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 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96141A18-0FFE-449F-903C-CB8E777C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1" y="1075148"/>
            <a:ext cx="7056406" cy="5505740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20741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2596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healthy</a:t>
            </a:r>
            <a:r>
              <a:rPr lang="sk-SK" dirty="0">
                <a:latin typeface="Open sans"/>
              </a:rPr>
              <a:t> </a:t>
            </a:r>
            <a:br>
              <a:rPr lang="sk-SK" dirty="0">
                <a:latin typeface="Open sans"/>
              </a:rPr>
            </a:br>
            <a:r>
              <a:rPr lang="sk-SK" dirty="0">
                <a:latin typeface="Open sans"/>
              </a:rPr>
              <a:t>and </a:t>
            </a:r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skilled</a:t>
            </a:r>
            <a:endParaRPr lang="sk-SK" dirty="0">
              <a:latin typeface="Open san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5499996"/>
            <a:ext cx="2172173" cy="10660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8" y="5499124"/>
            <a:ext cx="5102942" cy="10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5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87bba8-dfa3-48b2-97c2-330c066cf189">
      <UserInfo>
        <DisplayName>Biskup Jiří</DisplayName>
        <AccountId>2447</AccountId>
        <AccountType/>
      </UserInfo>
    </SharedWithUsers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6" ma:contentTypeDescription="Vytvoří nový dokument" ma:contentTypeScope="" ma:versionID="b57f436a28538ca1dccec84606e44dd6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96ee9cf979c23f8ffb5c029eb939d5c8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8EC44-39AE-4894-BE84-7EF89F6B83CC}">
  <ds:schemaRefs>
    <ds:schemaRef ds:uri="a3a03eae-6385-4128-ab34-ed0548930d2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587bba8-dfa3-48b2-97c2-330c066cf189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2AA65E-9478-4E07-8462-051E438FB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B249A9-7CFF-4052-B3E2-04D27B1DF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03eae-6385-4128-ab34-ed0548930d23"/>
    <ds:schemaRef ds:uri="d587bba8-dfa3-48b2-97c2-330c066c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85</Words>
  <Application>Microsoft Office PowerPoint</Application>
  <PresentationFormat>Širokoúhlá obrazovka</PresentationFormat>
  <Paragraphs>26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Motív balíka Office</vt:lpstr>
      <vt:lpstr>Europass  test digitálních dovedností</vt:lpstr>
      <vt:lpstr>Prezentace aplikace PowerPoint</vt:lpstr>
      <vt:lpstr>Prezentace aplikace PowerPoint</vt:lpstr>
      <vt:lpstr>Prezentace aplikace PowerPoint</vt:lpstr>
      <vt:lpstr>Prezentace aplikace PowerPoint</vt:lpstr>
      <vt:lpstr>Stay healthy  and stay skilled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Budúcnosť OVP na Slovensku</dc:title>
  <dc:creator>User</dc:creator>
  <cp:lastModifiedBy>Palánová Irena</cp:lastModifiedBy>
  <cp:revision>135</cp:revision>
  <cp:lastPrinted>2022-02-22T10:51:55Z</cp:lastPrinted>
  <dcterms:created xsi:type="dcterms:W3CDTF">2021-03-17T10:52:54Z</dcterms:created>
  <dcterms:modified xsi:type="dcterms:W3CDTF">2023-04-16T20:51:50Z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